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21945600" cx="32918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6" roundtripDataSignature="AMtx7mhE83qN7EX8+ab6Kdo0pxVTzECT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857461" y="685800"/>
            <a:ext cx="5143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857461" y="685800"/>
            <a:ext cx="5143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2468880" y="3591561"/>
            <a:ext cx="27980700" cy="7640400"/>
          </a:xfrm>
          <a:prstGeom prst="rect">
            <a:avLst/>
          </a:prstGeom>
          <a:noFill/>
          <a:ln>
            <a:noFill/>
          </a:ln>
        </p:spPr>
        <p:txBody>
          <a:bodyPr anchorCtr="0" anchor="b" bIns="33000" lIns="66025" spcFirstLastPara="1" rIns="66025" wrap="square" tIns="330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800"/>
              <a:buFont typeface="Arial"/>
              <a:buNone/>
              <a:defRPr sz="20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4114800" y="11526521"/>
            <a:ext cx="24688800" cy="52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3000" lIns="66025" spcFirstLastPara="1" rIns="66025" wrap="square" tIns="33000">
            <a:normAutofit/>
          </a:bodyPr>
          <a:lstStyle>
            <a:lvl1pPr lvl="0" algn="ctr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SzPts val="8300"/>
              <a:buNone/>
              <a:defRPr sz="8300"/>
            </a:lvl1pPr>
            <a:lvl2pPr lvl="1" algn="ctr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6900"/>
            </a:lvl2pPr>
            <a:lvl3pPr lvl="2" algn="ctr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6200"/>
            </a:lvl3pPr>
            <a:lvl4pPr lvl="3" algn="ctr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5500"/>
            </a:lvl4pPr>
            <a:lvl5pPr lvl="4" algn="ctr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5500"/>
            </a:lvl5pPr>
            <a:lvl6pPr lvl="5" algn="ctr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/>
            </a:lvl6pPr>
            <a:lvl7pPr lvl="6" algn="ctr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/>
            </a:lvl7pPr>
            <a:lvl8pPr lvl="7" algn="ctr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/>
            </a:lvl8pPr>
            <a:lvl9pPr lvl="8" algn="ctr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2263140" y="20340325"/>
            <a:ext cx="74067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10904220" y="20340325"/>
            <a:ext cx="111099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23248620" y="20340325"/>
            <a:ext cx="74067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2263140" y="1168405"/>
            <a:ext cx="28392000" cy="424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2263140" y="5842000"/>
            <a:ext cx="28392000" cy="139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3000" lIns="66025" spcFirstLastPara="1" rIns="66025" wrap="square" tIns="33000">
            <a:normAutofit/>
          </a:bodyPr>
          <a:lstStyle>
            <a:lvl1pPr indent="-311150" lvl="0" marL="457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SzPts val="1300"/>
              <a:buChar char="•"/>
              <a:defRPr/>
            </a:lvl1pPr>
            <a:lvl2pPr indent="-292100" lvl="1" marL="9144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000"/>
              <a:buChar char="o"/>
              <a:defRPr/>
            </a:lvl2pPr>
            <a:lvl3pPr indent="-292100" lvl="2" marL="13716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3pPr>
            <a:lvl4pPr indent="-292100" lvl="3" marL="18288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4pPr>
            <a:lvl5pPr indent="-292100" lvl="4" marL="22860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5pPr>
            <a:lvl6pPr indent="-311150" lvl="5" marL="27432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indent="-311150" lvl="6" marL="32004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indent="-311150" lvl="7" marL="36576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indent="-311150" lvl="8" marL="41148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2263140" y="20340325"/>
            <a:ext cx="74067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10904220" y="20340325"/>
            <a:ext cx="111099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23248620" y="20340325"/>
            <a:ext cx="74067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2245996" y="5471166"/>
            <a:ext cx="28392000" cy="9128700"/>
          </a:xfrm>
          <a:prstGeom prst="rect">
            <a:avLst/>
          </a:prstGeom>
          <a:noFill/>
          <a:ln>
            <a:noFill/>
          </a:ln>
        </p:spPr>
        <p:txBody>
          <a:bodyPr anchorCtr="0" anchor="b" bIns="33000" lIns="66025" spcFirstLastPara="1" rIns="66025" wrap="square" tIns="330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800"/>
              <a:buFont typeface="Arial"/>
              <a:buNone/>
              <a:defRPr sz="20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2245996" y="14686286"/>
            <a:ext cx="28392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3000" lIns="66025" spcFirstLastPara="1" rIns="66025" wrap="square" tIns="330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SzPts val="8300"/>
              <a:buNone/>
              <a:defRPr sz="83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rgbClr val="888888"/>
              </a:buClr>
              <a:buSzPts val="5500"/>
              <a:buNone/>
              <a:defRPr sz="69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rgbClr val="888888"/>
              </a:buClr>
              <a:buSzPts val="5000"/>
              <a:buNone/>
              <a:defRPr sz="62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rgbClr val="888888"/>
              </a:buClr>
              <a:buSzPts val="4400"/>
              <a:buNone/>
              <a:defRPr sz="55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rgbClr val="888888"/>
              </a:buClr>
              <a:buSzPts val="4400"/>
              <a:buNone/>
              <a:defRPr sz="55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rgbClr val="888888"/>
              </a:buClr>
              <a:buSzPts val="5500"/>
              <a:buNone/>
              <a:defRPr sz="55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rgbClr val="888888"/>
              </a:buClr>
              <a:buSzPts val="5500"/>
              <a:buNone/>
              <a:defRPr sz="55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rgbClr val="888888"/>
              </a:buClr>
              <a:buSzPts val="5500"/>
              <a:buNone/>
              <a:defRPr sz="55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rgbClr val="888888"/>
              </a:buClr>
              <a:buSzPts val="5500"/>
              <a:buNone/>
              <a:defRPr sz="55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2263140" y="20340325"/>
            <a:ext cx="74067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10904220" y="20340325"/>
            <a:ext cx="111099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23248620" y="20340325"/>
            <a:ext cx="74067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2263140" y="1168405"/>
            <a:ext cx="28392000" cy="424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2263140" y="5842000"/>
            <a:ext cx="13990200" cy="139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3000" lIns="66025" spcFirstLastPara="1" rIns="66025" wrap="square" tIns="33000">
            <a:normAutofit/>
          </a:bodyPr>
          <a:lstStyle>
            <a:lvl1pPr indent="-311150" lvl="0" marL="457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SzPts val="1300"/>
              <a:buChar char="•"/>
              <a:defRPr/>
            </a:lvl1pPr>
            <a:lvl2pPr indent="-292100" lvl="1" marL="9144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000"/>
              <a:buChar char="o"/>
              <a:defRPr/>
            </a:lvl2pPr>
            <a:lvl3pPr indent="-292100" lvl="2" marL="13716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3pPr>
            <a:lvl4pPr indent="-292100" lvl="3" marL="18288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4pPr>
            <a:lvl5pPr indent="-292100" lvl="4" marL="22860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5pPr>
            <a:lvl6pPr indent="-311150" lvl="5" marL="27432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indent="-311150" lvl="6" marL="32004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indent="-311150" lvl="7" marL="36576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indent="-311150" lvl="8" marL="41148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16664940" y="5842000"/>
            <a:ext cx="13990200" cy="139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3000" lIns="66025" spcFirstLastPara="1" rIns="66025" wrap="square" tIns="33000">
            <a:normAutofit/>
          </a:bodyPr>
          <a:lstStyle>
            <a:lvl1pPr indent="-311150" lvl="0" marL="457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SzPts val="1300"/>
              <a:buChar char="•"/>
              <a:defRPr/>
            </a:lvl1pPr>
            <a:lvl2pPr indent="-292100" lvl="1" marL="9144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000"/>
              <a:buChar char="o"/>
              <a:defRPr/>
            </a:lvl2pPr>
            <a:lvl3pPr indent="-292100" lvl="2" marL="13716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3pPr>
            <a:lvl4pPr indent="-292100" lvl="3" marL="18288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4pPr>
            <a:lvl5pPr indent="-292100" lvl="4" marL="22860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5pPr>
            <a:lvl6pPr indent="-311150" lvl="5" marL="27432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indent="-311150" lvl="6" marL="32004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indent="-311150" lvl="7" marL="36576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indent="-311150" lvl="8" marL="41148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2263140" y="20340325"/>
            <a:ext cx="74067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10904220" y="20340325"/>
            <a:ext cx="111099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23248620" y="20340325"/>
            <a:ext cx="74067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2267428" y="1168405"/>
            <a:ext cx="28392000" cy="424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2267432" y="5379721"/>
            <a:ext cx="13926000" cy="2636400"/>
          </a:xfrm>
          <a:prstGeom prst="rect">
            <a:avLst/>
          </a:prstGeom>
          <a:noFill/>
          <a:ln>
            <a:noFill/>
          </a:ln>
        </p:spPr>
        <p:txBody>
          <a:bodyPr anchorCtr="0" anchor="b" bIns="33000" lIns="66025" spcFirstLastPara="1" rIns="66025" wrap="square" tIns="330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SzPts val="8300"/>
              <a:buNone/>
              <a:defRPr b="1" sz="8300"/>
            </a:lvl1pPr>
            <a:lvl2pPr indent="-228600" lvl="1" marL="9144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b="1" sz="6900"/>
            </a:lvl2pPr>
            <a:lvl3pPr indent="-228600" lvl="2" marL="13716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b="1" sz="6200"/>
            </a:lvl3pPr>
            <a:lvl4pPr indent="-228600" lvl="3" marL="18288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b="1" sz="5500"/>
            </a:lvl4pPr>
            <a:lvl5pPr indent="-228600" lvl="4" marL="22860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b="1" sz="5500"/>
            </a:lvl5pPr>
            <a:lvl6pPr indent="-228600" lvl="5" marL="27432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b="1" sz="5500"/>
            </a:lvl6pPr>
            <a:lvl7pPr indent="-228600" lvl="6" marL="32004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b="1" sz="5500"/>
            </a:lvl7pPr>
            <a:lvl8pPr indent="-228600" lvl="7" marL="36576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b="1" sz="5500"/>
            </a:lvl8pPr>
            <a:lvl9pPr indent="-228600" lvl="8" marL="41148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b="1" sz="55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2267432" y="8016240"/>
            <a:ext cx="13926000" cy="117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3000" lIns="66025" spcFirstLastPara="1" rIns="66025" wrap="square" tIns="33000">
            <a:normAutofit/>
          </a:bodyPr>
          <a:lstStyle>
            <a:lvl1pPr indent="-311150" lvl="0" marL="457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SzPts val="1300"/>
              <a:buChar char="•"/>
              <a:defRPr/>
            </a:lvl1pPr>
            <a:lvl2pPr indent="-292100" lvl="1" marL="9144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000"/>
              <a:buChar char="o"/>
              <a:defRPr/>
            </a:lvl2pPr>
            <a:lvl3pPr indent="-292100" lvl="2" marL="13716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3pPr>
            <a:lvl4pPr indent="-292100" lvl="3" marL="18288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4pPr>
            <a:lvl5pPr indent="-292100" lvl="4" marL="22860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5pPr>
            <a:lvl6pPr indent="-311150" lvl="5" marL="27432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indent="-311150" lvl="6" marL="32004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indent="-311150" lvl="7" marL="36576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indent="-311150" lvl="8" marL="41148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16664941" y="5379721"/>
            <a:ext cx="13994700" cy="2636400"/>
          </a:xfrm>
          <a:prstGeom prst="rect">
            <a:avLst/>
          </a:prstGeom>
          <a:noFill/>
          <a:ln>
            <a:noFill/>
          </a:ln>
        </p:spPr>
        <p:txBody>
          <a:bodyPr anchorCtr="0" anchor="b" bIns="33000" lIns="66025" spcFirstLastPara="1" rIns="66025" wrap="square" tIns="330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SzPts val="8300"/>
              <a:buNone/>
              <a:defRPr b="1" sz="8300"/>
            </a:lvl1pPr>
            <a:lvl2pPr indent="-228600" lvl="1" marL="9144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b="1" sz="6900"/>
            </a:lvl2pPr>
            <a:lvl3pPr indent="-228600" lvl="2" marL="13716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b="1" sz="6200"/>
            </a:lvl3pPr>
            <a:lvl4pPr indent="-228600" lvl="3" marL="18288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b="1" sz="5500"/>
            </a:lvl4pPr>
            <a:lvl5pPr indent="-228600" lvl="4" marL="22860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b="1" sz="5500"/>
            </a:lvl5pPr>
            <a:lvl6pPr indent="-228600" lvl="5" marL="27432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b="1" sz="5500"/>
            </a:lvl6pPr>
            <a:lvl7pPr indent="-228600" lvl="6" marL="32004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b="1" sz="5500"/>
            </a:lvl7pPr>
            <a:lvl8pPr indent="-228600" lvl="7" marL="36576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b="1" sz="5500"/>
            </a:lvl8pPr>
            <a:lvl9pPr indent="-228600" lvl="8" marL="41148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b="1" sz="55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16664941" y="8016240"/>
            <a:ext cx="13994700" cy="117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3000" lIns="66025" spcFirstLastPara="1" rIns="66025" wrap="square" tIns="33000">
            <a:normAutofit/>
          </a:bodyPr>
          <a:lstStyle>
            <a:lvl1pPr indent="-311150" lvl="0" marL="457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SzPts val="1300"/>
              <a:buChar char="•"/>
              <a:defRPr/>
            </a:lvl1pPr>
            <a:lvl2pPr indent="-292100" lvl="1" marL="9144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000"/>
              <a:buChar char="o"/>
              <a:defRPr/>
            </a:lvl2pPr>
            <a:lvl3pPr indent="-292100" lvl="2" marL="13716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3pPr>
            <a:lvl4pPr indent="-292100" lvl="3" marL="18288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4pPr>
            <a:lvl5pPr indent="-292100" lvl="4" marL="22860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5pPr>
            <a:lvl6pPr indent="-311150" lvl="5" marL="27432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indent="-311150" lvl="6" marL="32004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indent="-311150" lvl="7" marL="36576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indent="-311150" lvl="8" marL="41148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2263140" y="20340325"/>
            <a:ext cx="74067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10904220" y="20340325"/>
            <a:ext cx="111099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23248620" y="20340325"/>
            <a:ext cx="74067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2263140" y="1168405"/>
            <a:ext cx="28392000" cy="424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2263140" y="20340325"/>
            <a:ext cx="74067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10904220" y="20340325"/>
            <a:ext cx="111099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23248620" y="20340325"/>
            <a:ext cx="74067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2263140" y="20340325"/>
            <a:ext cx="74067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10904220" y="20340325"/>
            <a:ext cx="111099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23248620" y="20340325"/>
            <a:ext cx="74067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2267428" y="1463040"/>
            <a:ext cx="10617000" cy="51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3000" lIns="66025" spcFirstLastPara="1" rIns="66025" wrap="square" tIns="330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100"/>
              <a:buFont typeface="Arial"/>
              <a:buNone/>
              <a:defRPr sz="1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13994608" y="3159765"/>
            <a:ext cx="16665000" cy="155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3000" lIns="66025" spcFirstLastPara="1" rIns="66025" wrap="square" tIns="33000">
            <a:normAutofit/>
          </a:bodyPr>
          <a:lstStyle>
            <a:lvl1pPr indent="-933450" lvl="0" marL="457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SzPts val="11100"/>
              <a:buChar char="•"/>
              <a:defRPr sz="11100"/>
            </a:lvl1pPr>
            <a:lvl2pPr indent="-723900" lvl="1" marL="9144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7800"/>
              <a:buChar char="o"/>
              <a:defRPr sz="9700"/>
            </a:lvl2pPr>
            <a:lvl3pPr indent="-654050" lvl="2" marL="13716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6700"/>
              <a:buChar char="•"/>
              <a:defRPr sz="8300"/>
            </a:lvl3pPr>
            <a:lvl4pPr indent="-577850" lvl="3" marL="18288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5500"/>
              <a:buChar char="•"/>
              <a:defRPr sz="6900"/>
            </a:lvl4pPr>
            <a:lvl5pPr indent="-577850" lvl="4" marL="22860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5500"/>
              <a:buChar char="•"/>
              <a:defRPr sz="6900"/>
            </a:lvl5pPr>
            <a:lvl6pPr indent="-666750" lvl="5" marL="27432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6900"/>
              <a:buChar char="•"/>
              <a:defRPr sz="6900"/>
            </a:lvl6pPr>
            <a:lvl7pPr indent="-666750" lvl="6" marL="32004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6900"/>
              <a:buChar char="•"/>
              <a:defRPr sz="6900"/>
            </a:lvl7pPr>
            <a:lvl8pPr indent="-666750" lvl="7" marL="36576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6900"/>
              <a:buChar char="•"/>
              <a:defRPr sz="6900"/>
            </a:lvl8pPr>
            <a:lvl9pPr indent="-666750" lvl="8" marL="41148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6900"/>
              <a:buChar char="•"/>
              <a:defRPr sz="69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2267428" y="6583680"/>
            <a:ext cx="10617000" cy="121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3000" lIns="66025" spcFirstLastPara="1" rIns="66025" wrap="square" tIns="330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SzPts val="5500"/>
              <a:buNone/>
              <a:defRPr sz="5500"/>
            </a:lvl1pPr>
            <a:lvl2pPr indent="-228600" lvl="1" marL="9144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3900"/>
              <a:buNone/>
              <a:defRPr sz="4900"/>
            </a:lvl2pPr>
            <a:lvl3pPr indent="-228600" lvl="2" marL="13716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sz="4200"/>
            </a:lvl3pPr>
            <a:lvl4pPr indent="-228600" lvl="3" marL="18288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500"/>
            </a:lvl4pPr>
            <a:lvl5pPr indent="-228600" lvl="4" marL="22860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500"/>
            </a:lvl5pPr>
            <a:lvl6pPr indent="-228600" lvl="5" marL="27432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/>
            </a:lvl6pPr>
            <a:lvl7pPr indent="-228600" lvl="6" marL="32004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/>
            </a:lvl7pPr>
            <a:lvl8pPr indent="-228600" lvl="7" marL="36576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/>
            </a:lvl8pPr>
            <a:lvl9pPr indent="-228600" lvl="8" marL="41148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2263140" y="20340325"/>
            <a:ext cx="74067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10904220" y="20340325"/>
            <a:ext cx="111099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23248620" y="20340325"/>
            <a:ext cx="74067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2267428" y="1463040"/>
            <a:ext cx="10617000" cy="51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3000" lIns="66025" spcFirstLastPara="1" rIns="66025" wrap="square" tIns="330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100"/>
              <a:buFont typeface="Arial"/>
              <a:buNone/>
              <a:defRPr sz="1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3994608" y="3159765"/>
            <a:ext cx="16665000" cy="155955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2267428" y="6583680"/>
            <a:ext cx="10617000" cy="121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3000" lIns="66025" spcFirstLastPara="1" rIns="66025" wrap="square" tIns="330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SzPts val="5500"/>
              <a:buNone/>
              <a:defRPr sz="5500"/>
            </a:lvl1pPr>
            <a:lvl2pPr indent="-228600" lvl="1" marL="9144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3900"/>
              <a:buNone/>
              <a:defRPr sz="4900"/>
            </a:lvl2pPr>
            <a:lvl3pPr indent="-228600" lvl="2" marL="13716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sz="4200"/>
            </a:lvl3pPr>
            <a:lvl4pPr indent="-228600" lvl="3" marL="18288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500"/>
            </a:lvl4pPr>
            <a:lvl5pPr indent="-228600" lvl="4" marL="22860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500"/>
            </a:lvl5pPr>
            <a:lvl6pPr indent="-228600" lvl="5" marL="27432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/>
            </a:lvl6pPr>
            <a:lvl7pPr indent="-228600" lvl="6" marL="32004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/>
            </a:lvl7pPr>
            <a:lvl8pPr indent="-228600" lvl="7" marL="36576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/>
            </a:lvl8pPr>
            <a:lvl9pPr indent="-228600" lvl="8" marL="41148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2263140" y="20340325"/>
            <a:ext cx="74067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10904220" y="20340325"/>
            <a:ext cx="111099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23248620" y="20340325"/>
            <a:ext cx="74067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2263140" y="1168405"/>
            <a:ext cx="28392000" cy="424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9497160" y="-1391900"/>
            <a:ext cx="13924200" cy="283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3000" lIns="66025" spcFirstLastPara="1" rIns="66025" wrap="square" tIns="33000">
            <a:normAutofit/>
          </a:bodyPr>
          <a:lstStyle>
            <a:lvl1pPr indent="-311150" lvl="0" marL="457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SzPts val="1300"/>
              <a:buChar char="•"/>
              <a:defRPr/>
            </a:lvl1pPr>
            <a:lvl2pPr indent="-292100" lvl="1" marL="9144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000"/>
              <a:buChar char="o"/>
              <a:defRPr/>
            </a:lvl2pPr>
            <a:lvl3pPr indent="-292100" lvl="2" marL="13716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3pPr>
            <a:lvl4pPr indent="-292100" lvl="3" marL="18288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4pPr>
            <a:lvl5pPr indent="-292100" lvl="4" marL="22860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5pPr>
            <a:lvl6pPr indent="-311150" lvl="5" marL="27432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indent="-311150" lvl="6" marL="32004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indent="-311150" lvl="7" marL="36576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indent="-311150" lvl="8" marL="41148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2263140" y="20340325"/>
            <a:ext cx="74067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10904220" y="20340325"/>
            <a:ext cx="111099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23248620" y="20340325"/>
            <a:ext cx="74067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17807312" y="6918350"/>
            <a:ext cx="18597900" cy="70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3405452" y="26000"/>
            <a:ext cx="18597900" cy="208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3000" lIns="66025" spcFirstLastPara="1" rIns="66025" wrap="square" tIns="33000">
            <a:normAutofit/>
          </a:bodyPr>
          <a:lstStyle>
            <a:lvl1pPr indent="-311150" lvl="0" marL="457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SzPts val="1300"/>
              <a:buChar char="•"/>
              <a:defRPr/>
            </a:lvl1pPr>
            <a:lvl2pPr indent="-292100" lvl="1" marL="9144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000"/>
              <a:buChar char="o"/>
              <a:defRPr/>
            </a:lvl2pPr>
            <a:lvl3pPr indent="-292100" lvl="2" marL="13716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3pPr>
            <a:lvl4pPr indent="-292100" lvl="3" marL="18288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4pPr>
            <a:lvl5pPr indent="-292100" lvl="4" marL="22860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5pPr>
            <a:lvl6pPr indent="-311150" lvl="5" marL="27432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indent="-311150" lvl="6" marL="32004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indent="-311150" lvl="7" marL="36576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indent="-311150" lvl="8" marL="411480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2263140" y="20340325"/>
            <a:ext cx="74067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10904220" y="20340325"/>
            <a:ext cx="111099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23248620" y="20340325"/>
            <a:ext cx="74067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2263140" y="1168405"/>
            <a:ext cx="28392000" cy="424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300"/>
              <a:buFont typeface="Arial"/>
              <a:buNone/>
              <a:defRPr b="0" i="0" sz="15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2263140" y="5842000"/>
            <a:ext cx="28392000" cy="139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3000" lIns="66025" spcFirstLastPara="1" rIns="66025" wrap="square" tIns="33000">
            <a:normAutofit/>
          </a:bodyPr>
          <a:lstStyle>
            <a:lvl1pPr indent="-374650" lvl="0" marL="457200" marR="0" rtl="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C00000"/>
              </a:buClr>
              <a:buSzPts val="2300"/>
              <a:buFont typeface="Arial"/>
              <a:buChar char="•"/>
              <a:defRPr b="0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Char char="o"/>
              <a:defRPr b="0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622300" lvl="5" marL="2743200" marR="0" rtl="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Char char="•"/>
              <a:defRPr b="0" i="0" sz="6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622300" lvl="6" marL="3200400" marR="0" rtl="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Char char="•"/>
              <a:defRPr b="0" i="0" sz="6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622300" lvl="7" marL="3657600" marR="0" rtl="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Char char="•"/>
              <a:defRPr b="0" i="0" sz="6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622300" lvl="8" marL="4114800" marR="0" rtl="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Char char="•"/>
              <a:defRPr b="0" i="0" sz="6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2263140" y="20340325"/>
            <a:ext cx="74067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10904220" y="20340325"/>
            <a:ext cx="111099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23248620" y="20340325"/>
            <a:ext cx="74067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8517650" y="4073900"/>
            <a:ext cx="14052600" cy="12331500"/>
          </a:xfrm>
          <a:prstGeom prst="rect">
            <a:avLst/>
          </a:prstGeom>
          <a:solidFill>
            <a:srgbClr val="EEC414"/>
          </a:solidFill>
          <a:ln>
            <a:noFill/>
          </a:ln>
        </p:spPr>
        <p:txBody>
          <a:bodyPr anchorCtr="0" anchor="ctr" bIns="66025" lIns="66025" spcFirstLastPara="1" rIns="66025" wrap="square" tIns="660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>
            <p:ph type="ctrTitle"/>
          </p:nvPr>
        </p:nvSpPr>
        <p:spPr>
          <a:xfrm>
            <a:off x="4604657" y="1072233"/>
            <a:ext cx="27432000" cy="138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000" lIns="66025" spcFirstLastPara="1" rIns="66025" wrap="square" tIns="330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800"/>
              <a:buFont typeface="Arial"/>
              <a:buNone/>
            </a:pPr>
            <a:r>
              <a:rPr b="1" lang="en-US" sz="6900"/>
              <a:t>Personal Knowledge Management of Neurodivergent Students</a:t>
            </a:r>
            <a:endParaRPr sz="17900"/>
          </a:p>
        </p:txBody>
      </p:sp>
      <p:sp>
        <p:nvSpPr>
          <p:cNvPr id="86" name="Google Shape;86;p1"/>
          <p:cNvSpPr txBox="1"/>
          <p:nvPr>
            <p:ph idx="1" type="subTitle"/>
          </p:nvPr>
        </p:nvSpPr>
        <p:spPr>
          <a:xfrm>
            <a:off x="4604657" y="2454739"/>
            <a:ext cx="27432000" cy="5061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ctr" bIns="33000" lIns="264150" spcFirstLastPara="1" rIns="66025" wrap="square" tIns="330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sz="2600">
                <a:solidFill>
                  <a:schemeClr val="lt1"/>
                </a:solidFill>
              </a:rPr>
              <a:t>Kelly M. Hoffman, </a:t>
            </a:r>
            <a:r>
              <a:rPr i="1" lang="en-US" sz="2600">
                <a:solidFill>
                  <a:schemeClr val="lt1"/>
                </a:solidFill>
              </a:rPr>
              <a:t>College of Information Studies</a:t>
            </a:r>
            <a:endParaRPr i="1" sz="2600">
              <a:solidFill>
                <a:schemeClr val="lt1"/>
              </a:solidFill>
            </a:endParaRPr>
          </a:p>
        </p:txBody>
      </p:sp>
      <p:pic>
        <p:nvPicPr>
          <p:cNvPr descr="informal.eps.pdf" id="87" name="Google Shape;8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6974" y="707551"/>
            <a:ext cx="2821797" cy="2785387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1085849" y="4183167"/>
            <a:ext cx="6429300" cy="5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3000" lIns="66025" spcFirstLastPara="1" rIns="66025" wrap="square" tIns="33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1085850" y="4716767"/>
            <a:ext cx="6831300" cy="80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3000" lIns="66025" spcFirstLastPara="1" rIns="66025" wrap="square" tIns="33000">
            <a:spAutoFit/>
          </a:bodyPr>
          <a:lstStyle/>
          <a:p>
            <a:pPr indent="-330200" lvl="0" marL="330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●"/>
            </a:pPr>
            <a:r>
              <a:rPr b="0" i="1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Neurodivergence</a:t>
            </a: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is an umbrella term that includes a wide variety of conditions that are considered atypical. Neurodivergent conditions commonly found on college campuses include ADHD, autism, dyslexia, dyspraxia, and Tourette Syndrome.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330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●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Neurodivergence is often correlated with poorer-than-average academic outcomes (Arnold et al., 2020; Bolourian et al., 2018; Flores et al., 2022; and countless others).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330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●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Personal Knowledge Management (PKM) is a set of “collection processes that an individual needs to carry out in order to gather, classify, store, search, and retrieve knowledge in [their] daily activities” (Razmerita et al., 2009).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330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●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Anecdotal evidence in online communities suggests that PKM may be helpful to neurodivergent individuals across many different life domains</a:t>
            </a:r>
            <a:r>
              <a:rPr lang="en-US" sz="2600">
                <a:solidFill>
                  <a:schemeClr val="dk1"/>
                </a:solidFill>
              </a:rPr>
              <a:t>.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085853" y="13017109"/>
            <a:ext cx="5279700" cy="5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3000" lIns="66025" spcFirstLastPara="1" rIns="66025" wrap="square" tIns="33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Methods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0116405" y="16123198"/>
            <a:ext cx="8754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3000" lIns="66025" spcFirstLastPara="1" rIns="66025" wrap="square" tIns="330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Cohort 2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1060675" y="13550692"/>
            <a:ext cx="6831300" cy="76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33000" lIns="66025" spcFirstLastPara="1" rIns="66025" wrap="square" tIns="33000">
            <a:spAutoFit/>
          </a:bodyPr>
          <a:lstStyle/>
          <a:p>
            <a:pPr indent="-330200" lvl="0" marL="330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●"/>
            </a:pPr>
            <a:r>
              <a:rPr b="0" i="0" lang="en-US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Anonymous online survey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1" marL="66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○"/>
            </a:pPr>
            <a:r>
              <a:rPr b="0" i="0" lang="en-US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 close-ended questions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1" marL="66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○"/>
            </a:pPr>
            <a:r>
              <a:rPr b="0" i="0" lang="en-US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 open-ended questions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330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●"/>
            </a:pPr>
            <a:r>
              <a:rPr b="0" i="0" lang="en-US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Participants self-identified as neurodivergent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330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●"/>
            </a:pPr>
            <a:r>
              <a:rPr b="0" i="0" lang="en-US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Student participants: N = 82 (39 graduate, 35 undergraduate)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1" marL="66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○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Full study participants: N = 304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330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●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37 students with ADHD, 15 students with autism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330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●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 AuADHD students (10 undergraduates, 6 gradaute)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330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●"/>
            </a:pPr>
            <a:r>
              <a:rPr b="0" i="0" lang="en-US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Open-ended questions were analyzed using thematic analysis (Braun &amp; Clarke, 2006)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330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●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analysis presented on this poster represents the subset of survey participants who indicated that they were students (graudate or undergradaute). 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4046269" y="4449967"/>
            <a:ext cx="64293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66025" lIns="66025" spcFirstLastPara="1" rIns="66025" wrap="square" tIns="660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4" name="Google Shape;94;p1"/>
          <p:cNvGrpSpPr/>
          <p:nvPr/>
        </p:nvGrpSpPr>
        <p:grpSpPr>
          <a:xfrm>
            <a:off x="23195937" y="15952967"/>
            <a:ext cx="9164444" cy="4863916"/>
            <a:chOff x="31757273" y="14270374"/>
            <a:chExt cx="11261298" cy="6878682"/>
          </a:xfrm>
        </p:grpSpPr>
        <p:pic>
          <p:nvPicPr>
            <p:cNvPr id="95" name="Google Shape;95;p1" title="Chart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2675275" y="15730300"/>
              <a:ext cx="10040274" cy="54187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" name="Google Shape;96;p1"/>
            <p:cNvSpPr txBox="1"/>
            <p:nvPr/>
          </p:nvSpPr>
          <p:spPr>
            <a:xfrm>
              <a:off x="32188571" y="14270374"/>
              <a:ext cx="10830000" cy="140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00" lIns="66025" spcFirstLastPara="1" rIns="66025" wrap="square" tIns="330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en-US" sz="3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How do your PKM activities affect your </a:t>
              </a:r>
              <a:br>
                <a:rPr b="0" i="0" lang="en-US" sz="3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US" sz="3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quality of life in the following areas? </a:t>
              </a:r>
              <a:endPara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1"/>
            <p:cNvSpPr txBox="1"/>
            <p:nvPr/>
          </p:nvSpPr>
          <p:spPr>
            <a:xfrm>
              <a:off x="31757273" y="15845967"/>
              <a:ext cx="1409700" cy="8418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66025" lIns="66025" spcFirstLastPara="1" rIns="66025" wrap="square" tIns="66025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0" lang="en-US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extremely positively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1"/>
            <p:cNvSpPr txBox="1"/>
            <p:nvPr/>
          </p:nvSpPr>
          <p:spPr>
            <a:xfrm>
              <a:off x="31757273" y="17877819"/>
              <a:ext cx="1409700" cy="8418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66025" lIns="66025" spcFirstLastPara="1" rIns="66025" wrap="square" tIns="66025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0" lang="en-US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somewhat positively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1"/>
            <p:cNvSpPr txBox="1"/>
            <p:nvPr/>
          </p:nvSpPr>
          <p:spPr>
            <a:xfrm>
              <a:off x="31757273" y="20314796"/>
              <a:ext cx="1409700" cy="5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66025" lIns="66025" spcFirstLastPara="1" rIns="66025" wrap="square" tIns="66025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0" lang="en-US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no effect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0" name="Google Shape;100;p1"/>
          <p:cNvGrpSpPr/>
          <p:nvPr/>
        </p:nvGrpSpPr>
        <p:grpSpPr>
          <a:xfrm>
            <a:off x="23229532" y="4121814"/>
            <a:ext cx="8805256" cy="4864006"/>
            <a:chOff x="31278825" y="14398488"/>
            <a:chExt cx="11191225" cy="6788564"/>
          </a:xfrm>
        </p:grpSpPr>
        <p:pic>
          <p:nvPicPr>
            <p:cNvPr id="101" name="Google Shape;101;p1" title="Chart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2379012" y="15753000"/>
              <a:ext cx="10068625" cy="54340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" name="Google Shape;102;p1"/>
            <p:cNvSpPr txBox="1"/>
            <p:nvPr/>
          </p:nvSpPr>
          <p:spPr>
            <a:xfrm>
              <a:off x="32401425" y="17440600"/>
              <a:ext cx="9459300" cy="4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6025" lIns="66025" spcFirstLastPara="1" rIns="66025" wrap="square" tIns="660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t/>
              </a:r>
              <a:endPara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1"/>
            <p:cNvSpPr txBox="1"/>
            <p:nvPr/>
          </p:nvSpPr>
          <p:spPr>
            <a:xfrm>
              <a:off x="31491850" y="14398488"/>
              <a:ext cx="10978200" cy="138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00" lIns="66025" spcFirstLastPara="1" rIns="66025" wrap="square" tIns="330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en-US" sz="3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How does your neurodivergence affect your </a:t>
              </a:r>
              <a:br>
                <a:rPr b="0" i="0" lang="en-US" sz="3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US" sz="3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quality of life in the following areas? </a:t>
              </a:r>
              <a:endPara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1"/>
            <p:cNvSpPr txBox="1"/>
            <p:nvPr/>
          </p:nvSpPr>
          <p:spPr>
            <a:xfrm>
              <a:off x="31491850" y="20355750"/>
              <a:ext cx="1428900" cy="830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66025" lIns="66025" spcFirstLastPara="1" rIns="66025" wrap="square" tIns="66025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0" lang="en-US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extremely negatively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1"/>
            <p:cNvSpPr txBox="1"/>
            <p:nvPr/>
          </p:nvSpPr>
          <p:spPr>
            <a:xfrm>
              <a:off x="31491850" y="18254063"/>
              <a:ext cx="1428900" cy="830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66025" lIns="66025" spcFirstLastPara="1" rIns="66025" wrap="square" tIns="66025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0" lang="en-US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somewhat negatively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1"/>
            <p:cNvSpPr txBox="1"/>
            <p:nvPr/>
          </p:nvSpPr>
          <p:spPr>
            <a:xfrm>
              <a:off x="31278825" y="16749588"/>
              <a:ext cx="1428900" cy="508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66025" lIns="66025" spcFirstLastPara="1" rIns="66025" wrap="square" tIns="66025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0" lang="en-US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no effect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7" name="Google Shape;107;p1"/>
          <p:cNvSpPr/>
          <p:nvPr/>
        </p:nvSpPr>
        <p:spPr>
          <a:xfrm>
            <a:off x="8544019" y="17591583"/>
            <a:ext cx="7055700" cy="15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3000" lIns="66025" spcFirstLastPara="1" rIns="66025" wrap="square" tIns="33000">
            <a:spAutoFit/>
          </a:bodyPr>
          <a:lstStyle/>
          <a:p>
            <a:pPr indent="-203200" lvl="0" marL="20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Arnold, L. E., Hodgkins, P., Kahle, J., Madhoo, M., &amp; Kewley, G. (2020). Long-term outcomes of ADHD: Academic achievement and performance. Journal of Attention Disorders, 24(1), 73–85.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2032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Bolourian, Y., Zeedyk, S. M., &amp; Blacher, J. (2018). Autism and the University Experience: Narratives from Students with Neurodevelopmental Disorders. Journal of Autism and Developmental Disorders, 48(10), 3330–3343. 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2032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Braun, V., &amp; Clarke, V. (2006). Using thematic analysis in psychology. </a:t>
            </a:r>
            <a:r>
              <a:rPr b="0" i="1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Qualitative Research in Psychology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0" i="1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(2), 77–101.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 txBox="1"/>
          <p:nvPr/>
        </p:nvSpPr>
        <p:spPr>
          <a:xfrm>
            <a:off x="8544019" y="16918217"/>
            <a:ext cx="6172200" cy="5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3000" lIns="66025" spcFirstLastPara="1" rIns="66025" wrap="square" tIns="33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Key References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9" name="Google Shape;109;p1"/>
          <p:cNvGrpSpPr/>
          <p:nvPr/>
        </p:nvGrpSpPr>
        <p:grpSpPr>
          <a:xfrm>
            <a:off x="23170751" y="9233527"/>
            <a:ext cx="9236579" cy="6217235"/>
            <a:chOff x="31934613" y="14874374"/>
            <a:chExt cx="11448412" cy="8414176"/>
          </a:xfrm>
        </p:grpSpPr>
        <p:pic>
          <p:nvPicPr>
            <p:cNvPr id="110" name="Google Shape;110;p1" title="Chart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1934613" y="16228885"/>
              <a:ext cx="10904400" cy="67425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" name="Google Shape;111;p1"/>
            <p:cNvSpPr txBox="1"/>
            <p:nvPr/>
          </p:nvSpPr>
          <p:spPr>
            <a:xfrm>
              <a:off x="32150221" y="14874374"/>
              <a:ext cx="10830000" cy="134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00" lIns="66025" spcFirstLastPara="1" rIns="66025" wrap="square" tIns="330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en-US" sz="3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How often do you engage in the </a:t>
              </a:r>
              <a:br>
                <a:rPr b="0" i="0" lang="en-US" sz="3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US" sz="3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following types of PKM?</a:t>
              </a:r>
              <a:endPara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1"/>
            <p:cNvSpPr txBox="1"/>
            <p:nvPr/>
          </p:nvSpPr>
          <p:spPr>
            <a:xfrm>
              <a:off x="33764975" y="22483050"/>
              <a:ext cx="1428900" cy="805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66025" lIns="66025" spcFirstLastPara="1" rIns="66025" wrap="square" tIns="6602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0" lang="en-US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never heard of it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1"/>
            <p:cNvSpPr txBox="1"/>
            <p:nvPr/>
          </p:nvSpPr>
          <p:spPr>
            <a:xfrm>
              <a:off x="41954125" y="22644600"/>
              <a:ext cx="1428900" cy="492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66025" lIns="66025" spcFirstLastPara="1" rIns="66025" wrap="square" tIns="66025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0" lang="en-US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frequently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1"/>
            <p:cNvSpPr txBox="1"/>
            <p:nvPr/>
          </p:nvSpPr>
          <p:spPr>
            <a:xfrm>
              <a:off x="39637427" y="22644600"/>
              <a:ext cx="1685100" cy="492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66025" lIns="66025" spcFirstLastPara="1" rIns="66025" wrap="square" tIns="66025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0" lang="en-US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sometimes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1"/>
            <p:cNvSpPr txBox="1"/>
            <p:nvPr/>
          </p:nvSpPr>
          <p:spPr>
            <a:xfrm>
              <a:off x="37859550" y="22644600"/>
              <a:ext cx="1428900" cy="492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66025" lIns="66025" spcFirstLastPara="1" rIns="66025" wrap="square" tIns="6602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0" lang="en-US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 little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1"/>
            <p:cNvSpPr txBox="1"/>
            <p:nvPr/>
          </p:nvSpPr>
          <p:spPr>
            <a:xfrm>
              <a:off x="35812250" y="22482900"/>
              <a:ext cx="1428900" cy="805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66025" lIns="66025" spcFirstLastPara="1" rIns="66025" wrap="square" tIns="6602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0" lang="en-US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only </a:t>
              </a:r>
              <a:br>
                <a:rPr b="0" i="0" lang="en-US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US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heard of it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7" name="Google Shape;117;p1"/>
          <p:cNvSpPr/>
          <p:nvPr/>
        </p:nvSpPr>
        <p:spPr>
          <a:xfrm>
            <a:off x="15900656" y="17591583"/>
            <a:ext cx="6677400" cy="15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3000" lIns="66025" spcFirstLastPara="1" rIns="66025" wrap="square" tIns="33000">
            <a:noAutofit/>
          </a:bodyPr>
          <a:lstStyle/>
          <a:p>
            <a:pPr indent="-203200" lvl="0" marL="20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Flores, J., Caqueo-Urízar, A., López, V., &amp; Acevedo, D. (2022). Symptomatology of attention deficit, hyperactivity and defiant behavior as predictors of academic achievement. BMC Psychiatry, 22(1), Article 1.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2032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Razmerita, L., Kirchner, K., &amp; Sudzina, F. (2009). Personal knowledge management: The role of Web 2.0 tools for managing knowledge at individual and organisational levels. Online Information Review, 33(6), 1021–1039.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20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20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20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"/>
          <p:cNvSpPr txBox="1"/>
          <p:nvPr/>
        </p:nvSpPr>
        <p:spPr>
          <a:xfrm>
            <a:off x="10144125" y="1041400"/>
            <a:ext cx="570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66025" lIns="66025" spcFirstLastPara="1" rIns="66025" wrap="square" tIns="660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"/>
          <p:cNvSpPr txBox="1"/>
          <p:nvPr/>
        </p:nvSpPr>
        <p:spPr>
          <a:xfrm>
            <a:off x="9371438" y="4449975"/>
            <a:ext cx="12370200" cy="74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66025" lIns="66025" spcFirstLastPara="1" rIns="66025" wrap="square" tIns="660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 typeface="Arial"/>
              <a:buNone/>
            </a:pPr>
            <a:r>
              <a:rPr b="1" i="0" lang="en-US" sz="6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PKM positively affects neurodivergent students’ academic life, most commonly through long- and short-term notes, web bookmarks, and task management. </a:t>
            </a:r>
            <a:endParaRPr b="1" i="0" sz="6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" name="Google Shape;120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371450" y="12199550"/>
            <a:ext cx="3251200" cy="325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"/>
          <p:cNvSpPr txBox="1"/>
          <p:nvPr/>
        </p:nvSpPr>
        <p:spPr>
          <a:xfrm>
            <a:off x="13352775" y="13892042"/>
            <a:ext cx="3657600" cy="16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6025" lIns="66025" spcFirstLastPara="1" rIns="66025" wrap="square" tIns="660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-US" sz="2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Take a picture for a copy of this poster and additional information, or visit </a:t>
            </a:r>
            <a:r>
              <a:rPr b="1" i="0" lang="en-US" sz="2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ndpkm.com </a:t>
            </a:r>
            <a:endParaRPr b="1" i="0" sz="2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2017-03-14T19:08:00Z</dcterms:created>
  <dc:creator>Microsoft Office User</dc:creator>
</cp:coreProperties>
</file>